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Malgun Gothic" panose="020B0503020000020004" pitchFamily="50" charset="-127"/>
      <p:regular r:id="rId16"/>
      <p:bold r:id="rId17"/>
    </p:embeddedFont>
    <p:embeddedFont>
      <p:font typeface="Economica" panose="020B0600000101010101" charset="0"/>
      <p:regular r:id="rId18"/>
      <p:bold r:id="rId19"/>
      <p:italic r:id="rId20"/>
      <p:boldItalic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7" d="100"/>
          <a:sy n="137" d="100"/>
        </p:scale>
        <p:origin x="86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948e8dfbdc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948e8dfbdc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-main 설명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1.사진 배치 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(1)사진이 많아 html에 직접 적어넣지 않고, script에서 이미지를 차례대로 삽입, 배열했다. :  insertAdjacentHTML (자식요소에 html을 삽입하는 기능)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(2)이미지가 담긴 박스(.center) 의 CSS에 overflowl : hidden 을 써서 넘치는 이미지들을 가린다.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2.더보기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2.1. 이미지 8개씩 보여주기( if문)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(1)더보기 버튼 클릭시(onclick()) 클릭하는 횟수를 센다. count++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(2)count 횟수마다 이미지가 담긴 박스(.center)  높이를 늘려서,  이미지를 8개씩 보여준다.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2.2 컨텐츠 없음 표시(클래스 추가)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classList.add () 로 no content 클래스를 추가한다.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(no content</a:t>
            </a:r>
            <a:r>
              <a:rPr lang="ko"/>
              <a:t> 클래스에 pointer-events: none; 을 넣어 더이상 클릭하지 못하게 막는다.)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3.게시판(탭)과 게시판 내용(사진) 연결 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게시판(탭)클릭시 게시판 내용(사진)의 display를 block,none처리 해서 보여준다.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948e8dfbdc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948e8dfbdc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9472ab3a06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9472ab3a06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946ddbc54a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946ddbc54a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9472ab3a0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9472ab3a0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휴대폰 용량이 가득차서 매일 저장공간 부족하다고 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사진을 웹에 보관해놓고 휴대폰 갤러리를 비울 수 없을까 하는 생각에서 기획.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네이버 마이박스와 인스타그램을 참고함.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946ddbc54a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946ddbc54a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헤더부분 최혜은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사이드바 부분 차민지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메인부분 박재경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946ddbc54a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946ddbc54a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헤더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1.스크롤시 상단에 작은 헤더로 고정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마우스 오버시 텍스트말풍선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3.아이디나 설정아이콘 클릭시 환경설정 모달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1.더보기 클릭시 사진 추가 배열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2.컨텐츠가 더이상 없을 때 더보기버튼 대신 no content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3.사진클릭시 새창에서 사진보기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사이드바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1.메뉴버튼 클릭시 사이드바 오픈.클로즈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2.닫기버튼 클릭시에도 클로즈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3.내게시물 클릭시 폴더명 나열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4.폴더명 클릭시 해당 폴더 이미지 보이기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9472ab3a0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9472ab3a0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헤더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1.스크롤시 상단에 작은 헤더로 고정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마우스 오버시 텍스트말풍선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3.아이디나 설정아이콘 클릭시 환경설정 모달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1.더보기 클릭시 사진 추가로 보이기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2.컨텐츠가 더이상 없을 때 더보기버튼 대신 no content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3.사진클릭시 새창에서 사진보기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사이드바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1.메뉴버튼 클릭시 사이드바 오픈.클로즈 + 닫기버튼 클릭시에도 클로즈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2.내게시물 클릭시 폴더명 나열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3.폴더명 클릭시 해당 폴더 이미지 보이기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956afa235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956afa235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헤더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1.스크롤시 상단에 작은 헤더로 고정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마우스 오버시 텍스트말풍선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3.아이디나 설정아이콘 클릭시 환경설정 모달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1.더보기 클릭시 사진 추가로 보이기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2.컨텐츠가 더이상 없을 때 더보기버튼 대신 no content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3.사진클릭시 새창에서 사진보기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사이드바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1.메뉴버튼 클릭시 사이드바 오픈.클로즈 + 닫기버튼 클릭시에도 클로즈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2.내게시물 클릭시 폴더명 나열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3.폴더명 클릭시 해당 폴더 이미지 보이기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9472ab3a06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9472ab3a06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헤더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1.스크롤시 상단에 작은 헤더로 고정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마우스 오버시 텍스트말풍선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3.아이디나 설정아이콘 클릭시 환경설정 모달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1.더보기 클릭시 사진 추가 배열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2.컨텐츠가 더이상 없을 때 더보기버튼 대신 no content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3.사진클릭시 새창에서 사진보기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사이드바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1.메뉴버튼 클릭시 사이드바 오픈.클로즈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2.닫기버튼 클릭시에도 클로즈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3.내게시물 클릭시 폴더명 나열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3.폴더명 클릭시 해당 폴더 이미지 보이기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946ddbc54a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946ddbc54a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946ddbc54a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946ddbc54a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fontawesome.com/icons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998375" y="1599252"/>
            <a:ext cx="3054600" cy="10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My Gallery</a:t>
            </a:r>
            <a:endParaRPr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5340925" y="3153425"/>
            <a:ext cx="954900" cy="12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5조</a:t>
            </a:r>
            <a:endParaRPr sz="17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91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박재경</a:t>
            </a:r>
            <a:endParaRPr sz="17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43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차민지</a:t>
            </a:r>
            <a:endParaRPr sz="17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72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최혜은</a:t>
            </a:r>
            <a:endParaRPr sz="17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2" name="Google Shape;202;p22"/>
          <p:cNvCxnSpPr/>
          <p:nvPr/>
        </p:nvCxnSpPr>
        <p:spPr>
          <a:xfrm rot="10800000" flipH="1">
            <a:off x="0" y="711075"/>
            <a:ext cx="2514000" cy="2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" name="Google Shape;203;p22"/>
          <p:cNvSpPr txBox="1"/>
          <p:nvPr/>
        </p:nvSpPr>
        <p:spPr>
          <a:xfrm>
            <a:off x="292650" y="165375"/>
            <a:ext cx="3114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사용한 IT기술</a:t>
            </a:r>
            <a:endParaRPr sz="24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p22"/>
          <p:cNvSpPr txBox="1"/>
          <p:nvPr/>
        </p:nvSpPr>
        <p:spPr>
          <a:xfrm>
            <a:off x="2375675" y="350175"/>
            <a:ext cx="59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메인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" name="Google Shape;20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2225" y="1278100"/>
            <a:ext cx="3231151" cy="328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2"/>
          <p:cNvSpPr txBox="1"/>
          <p:nvPr/>
        </p:nvSpPr>
        <p:spPr>
          <a:xfrm>
            <a:off x="2375675" y="777375"/>
            <a:ext cx="2833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더보기</a:t>
            </a:r>
            <a:endParaRPr sz="12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if문과 classList.add (no content)</a:t>
            </a:r>
            <a:endParaRPr sz="12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p22"/>
          <p:cNvSpPr txBox="1"/>
          <p:nvPr/>
        </p:nvSpPr>
        <p:spPr>
          <a:xfrm>
            <a:off x="205650" y="1110400"/>
            <a:ext cx="2081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1.사진 배치</a:t>
            </a:r>
            <a:endParaRPr sz="12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insertAdjacentHTML()</a:t>
            </a:r>
            <a:endParaRPr sz="12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8" name="Google Shape;20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938" y="1613150"/>
            <a:ext cx="1942125" cy="261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2550" y="1110388"/>
            <a:ext cx="2833199" cy="341973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2"/>
          <p:cNvSpPr txBox="1"/>
          <p:nvPr/>
        </p:nvSpPr>
        <p:spPr>
          <a:xfrm>
            <a:off x="5949150" y="342675"/>
            <a:ext cx="3195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3.게시판(탭)과 게시판 내용(사진) 연결</a:t>
            </a:r>
            <a:endParaRPr sz="12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게시판 클릭시, 게시판 내용의</a:t>
            </a:r>
            <a:endParaRPr sz="12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display를 block, none처리한다</a:t>
            </a:r>
            <a:endParaRPr sz="12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3"/>
          <p:cNvPicPr preferRelativeResize="0"/>
          <p:nvPr/>
        </p:nvPicPr>
        <p:blipFill rotWithShape="1">
          <a:blip r:embed="rId3">
            <a:alphaModFix/>
          </a:blip>
          <a:srcRect r="18247"/>
          <a:stretch/>
        </p:blipFill>
        <p:spPr>
          <a:xfrm>
            <a:off x="136938" y="911250"/>
            <a:ext cx="3155326" cy="372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3"/>
          <p:cNvSpPr/>
          <p:nvPr/>
        </p:nvSpPr>
        <p:spPr>
          <a:xfrm>
            <a:off x="136913" y="911250"/>
            <a:ext cx="3155400" cy="3725700"/>
          </a:xfrm>
          <a:prstGeom prst="rect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3"/>
          <p:cNvSpPr/>
          <p:nvPr/>
        </p:nvSpPr>
        <p:spPr>
          <a:xfrm>
            <a:off x="3345625" y="1387575"/>
            <a:ext cx="3482400" cy="2511600"/>
          </a:xfrm>
          <a:prstGeom prst="rect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3"/>
          <p:cNvSpPr txBox="1"/>
          <p:nvPr/>
        </p:nvSpPr>
        <p:spPr>
          <a:xfrm>
            <a:off x="1053113" y="4649875"/>
            <a:ext cx="1323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 사이드바 CSS ]</a:t>
            </a:r>
            <a:endParaRPr sz="10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19" name="Google Shape;219;p23"/>
          <p:cNvCxnSpPr/>
          <p:nvPr/>
        </p:nvCxnSpPr>
        <p:spPr>
          <a:xfrm rot="10800000" flipH="1">
            <a:off x="0" y="711075"/>
            <a:ext cx="2514000" cy="2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" name="Google Shape;220;p23"/>
          <p:cNvSpPr txBox="1"/>
          <p:nvPr/>
        </p:nvSpPr>
        <p:spPr>
          <a:xfrm>
            <a:off x="292650" y="165375"/>
            <a:ext cx="3114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사용한 IT기술</a:t>
            </a:r>
            <a:endParaRPr sz="24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1" name="Google Shape;22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5625" y="1387575"/>
            <a:ext cx="3482400" cy="251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3"/>
          <p:cNvSpPr txBox="1"/>
          <p:nvPr/>
        </p:nvSpPr>
        <p:spPr>
          <a:xfrm>
            <a:off x="4080700" y="320525"/>
            <a:ext cx="1642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 사이드바 SCRIPT ]</a:t>
            </a:r>
            <a:endParaRPr sz="12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.addEventListener()</a:t>
            </a:r>
            <a:endParaRPr sz="12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.classList.toggle()</a:t>
            </a:r>
            <a:endParaRPr sz="12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3" name="Google Shape;223;p23"/>
          <p:cNvPicPr preferRelativeResize="0"/>
          <p:nvPr/>
        </p:nvPicPr>
        <p:blipFill rotWithShape="1">
          <a:blip r:embed="rId5">
            <a:alphaModFix/>
          </a:blip>
          <a:srcRect r="32555" b="4131"/>
          <a:stretch/>
        </p:blipFill>
        <p:spPr>
          <a:xfrm>
            <a:off x="6933900" y="1422637"/>
            <a:ext cx="2259500" cy="153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"/>
          <p:cNvSpPr txBox="1"/>
          <p:nvPr/>
        </p:nvSpPr>
        <p:spPr>
          <a:xfrm>
            <a:off x="6984425" y="557600"/>
            <a:ext cx="1962000" cy="73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아이콘</a:t>
            </a:r>
            <a:endParaRPr sz="12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u="sng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https://fontawesome.</a:t>
            </a:r>
            <a:endParaRPr sz="12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u="sng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com/icons</a:t>
            </a:r>
            <a:endParaRPr sz="12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"/>
          <p:cNvSpPr txBox="1">
            <a:spLocks noGrp="1"/>
          </p:cNvSpPr>
          <p:nvPr>
            <p:ph type="body" idx="2"/>
          </p:nvPr>
        </p:nvSpPr>
        <p:spPr>
          <a:xfrm>
            <a:off x="5062325" y="921300"/>
            <a:ext cx="3837000" cy="29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latin typeface="Malgun Gothic"/>
                <a:ea typeface="Malgun Gothic"/>
                <a:cs typeface="Malgun Gothic"/>
                <a:sym typeface="Malgun Gothic"/>
              </a:rPr>
              <a:t>[ 개선 사항]</a:t>
            </a:r>
            <a:endParaRPr sz="15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 b="1" dirty="0">
                <a:latin typeface="Malgun Gothic"/>
                <a:ea typeface="Malgun Gothic"/>
                <a:cs typeface="Malgun Gothic"/>
                <a:sym typeface="Malgun Gothic"/>
              </a:rPr>
              <a:t>1. 업로드 버튼 클릭시, 사진 추가</a:t>
            </a:r>
            <a:endParaRPr sz="12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latin typeface="Malgun Gothic"/>
                <a:ea typeface="Malgun Gothic"/>
                <a:cs typeface="Malgun Gothic"/>
                <a:sym typeface="Malgun Gothic"/>
              </a:rPr>
              <a:t>2. 사진 선택하여 다운로드</a:t>
            </a:r>
            <a:endParaRPr sz="12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latin typeface="Malgun Gothic"/>
                <a:ea typeface="Malgun Gothic"/>
                <a:cs typeface="Malgun Gothic"/>
                <a:sym typeface="Malgun Gothic"/>
              </a:rPr>
              <a:t>3. 사진 클릭하여 새 탭에 띄우지 않고 </a:t>
            </a:r>
            <a:endParaRPr sz="12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latin typeface="Malgun Gothic"/>
                <a:ea typeface="Malgun Gothic"/>
                <a:cs typeface="Malgun Gothic"/>
                <a:sym typeface="Malgun Gothic"/>
              </a:rPr>
              <a:t>    현재 창 내부에서 확대</a:t>
            </a:r>
            <a:endParaRPr sz="12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latin typeface="Malgun Gothic"/>
                <a:ea typeface="Malgun Gothic"/>
                <a:cs typeface="Malgun Gothic"/>
                <a:sym typeface="Malgun Gothic"/>
              </a:rPr>
              <a:t>4. 사이드바의 메뉴 클릭시 추가 기능 설정</a:t>
            </a:r>
            <a:endParaRPr sz="12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latin typeface="Malgun Gothic"/>
                <a:ea typeface="Malgun Gothic"/>
                <a:cs typeface="Malgun Gothic"/>
                <a:sym typeface="Malgun Gothic"/>
              </a:rPr>
              <a:t>5. 현재 위치하고 있는 게시판 표시하기 </a:t>
            </a:r>
            <a:endParaRPr sz="12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0" name="Google Shape;230;p24"/>
          <p:cNvSpPr txBox="1"/>
          <p:nvPr/>
        </p:nvSpPr>
        <p:spPr>
          <a:xfrm>
            <a:off x="244675" y="159075"/>
            <a:ext cx="37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자체평가 및 개선사항</a:t>
            </a:r>
            <a:endParaRPr sz="24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31" name="Google Shape;231;p24"/>
          <p:cNvCxnSpPr/>
          <p:nvPr/>
        </p:nvCxnSpPr>
        <p:spPr>
          <a:xfrm rot="10800000" flipH="1">
            <a:off x="0" y="711975"/>
            <a:ext cx="3534300" cy="1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" name="Google Shape;232;p24"/>
          <p:cNvSpPr txBox="1"/>
          <p:nvPr/>
        </p:nvSpPr>
        <p:spPr>
          <a:xfrm>
            <a:off x="244675" y="1046975"/>
            <a:ext cx="4195800" cy="281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1" dirty="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[ 부족한 사항 ]</a:t>
            </a:r>
            <a:endParaRPr sz="1500" b="1" dirty="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스크롤 내린 상태에서 더보기 버튼 클릭시, 첫화면으로 올라간다.</a:t>
            </a:r>
            <a:endParaRPr sz="1200" b="1" dirty="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스크롤 내린 상태에서 아이디 클릭시, 환경설정 창은 뜨지만 첫화면으로 올라간다.</a:t>
            </a:r>
            <a:endParaRPr sz="1200" b="1" dirty="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 b="1" dirty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jQuery 사용시 간결한 코드 작성이 가능하지만, 지속적인 오류 발생으로 바닐라 코드만 사용하였다.</a:t>
            </a:r>
            <a:endParaRPr sz="1200" b="1" dirty="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"/>
          <p:cNvSpPr txBox="1">
            <a:spLocks noGrp="1"/>
          </p:cNvSpPr>
          <p:nvPr>
            <p:ph type="title"/>
          </p:nvPr>
        </p:nvSpPr>
        <p:spPr>
          <a:xfrm>
            <a:off x="311700" y="13392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Google Shape;68;p14"/>
          <p:cNvCxnSpPr/>
          <p:nvPr/>
        </p:nvCxnSpPr>
        <p:spPr>
          <a:xfrm>
            <a:off x="0" y="713175"/>
            <a:ext cx="2166600" cy="6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4"/>
          <p:cNvSpPr txBox="1"/>
          <p:nvPr/>
        </p:nvSpPr>
        <p:spPr>
          <a:xfrm>
            <a:off x="383600" y="165375"/>
            <a:ext cx="165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주제선정</a:t>
            </a:r>
            <a:endParaRPr sz="24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750" y="165375"/>
            <a:ext cx="3033951" cy="2294312"/>
          </a:xfrm>
          <a:prstGeom prst="rect">
            <a:avLst/>
          </a:prstGeom>
          <a:noFill/>
          <a:ln>
            <a:noFill/>
          </a:ln>
          <a:effectLst>
            <a:outerShdw blurRad="57150" dist="19050" dir="144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5750" y="2640100"/>
            <a:ext cx="3033949" cy="2345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 rotWithShape="1">
          <a:blip r:embed="rId5">
            <a:alphaModFix/>
          </a:blip>
          <a:srcRect l="6233" t="8661" r="4972" b="6166"/>
          <a:stretch/>
        </p:blipFill>
        <p:spPr>
          <a:xfrm>
            <a:off x="368225" y="1570150"/>
            <a:ext cx="3485400" cy="9937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/>
        </p:nvSpPr>
        <p:spPr>
          <a:xfrm>
            <a:off x="368225" y="2682775"/>
            <a:ext cx="283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0C343D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사진을 웹에 보관할 수 없을까 ?</a:t>
            </a:r>
            <a:endParaRPr b="1">
              <a:solidFill>
                <a:srgbClr val="0C343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Google Shape;78;p15"/>
          <p:cNvCxnSpPr/>
          <p:nvPr/>
        </p:nvCxnSpPr>
        <p:spPr>
          <a:xfrm>
            <a:off x="0" y="713175"/>
            <a:ext cx="2166600" cy="6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" name="Google Shape;79;p15"/>
          <p:cNvSpPr txBox="1"/>
          <p:nvPr/>
        </p:nvSpPr>
        <p:spPr>
          <a:xfrm>
            <a:off x="334000" y="206725"/>
            <a:ext cx="165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역할분담</a:t>
            </a:r>
            <a:endParaRPr sz="24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3249875" y="1075000"/>
            <a:ext cx="4266900" cy="9675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1743900" y="1058425"/>
            <a:ext cx="1332300" cy="32913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3249875" y="2150125"/>
            <a:ext cx="4266900" cy="21996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1985500" y="2496325"/>
            <a:ext cx="897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차민지</a:t>
            </a:r>
            <a:endParaRPr sz="15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4934525" y="1351000"/>
            <a:ext cx="764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최혜은</a:t>
            </a:r>
            <a:endParaRPr sz="15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4934525" y="3042175"/>
            <a:ext cx="897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박재경</a:t>
            </a:r>
            <a:endParaRPr sz="15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Google Shape;90;p16"/>
          <p:cNvCxnSpPr/>
          <p:nvPr/>
        </p:nvCxnSpPr>
        <p:spPr>
          <a:xfrm>
            <a:off x="0" y="713175"/>
            <a:ext cx="2166600" cy="6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" name="Google Shape;91;p16"/>
          <p:cNvSpPr txBox="1"/>
          <p:nvPr/>
        </p:nvSpPr>
        <p:spPr>
          <a:xfrm>
            <a:off x="383600" y="165375"/>
            <a:ext cx="165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개발내용</a:t>
            </a:r>
            <a:endParaRPr sz="24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Google Shape;92;p16"/>
          <p:cNvSpPr/>
          <p:nvPr/>
        </p:nvSpPr>
        <p:spPr>
          <a:xfrm>
            <a:off x="2857527" y="165361"/>
            <a:ext cx="1228500" cy="219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2450800" y="165354"/>
            <a:ext cx="383700" cy="7446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6"/>
          <p:cNvSpPr/>
          <p:nvPr/>
        </p:nvSpPr>
        <p:spPr>
          <a:xfrm>
            <a:off x="2857527" y="423748"/>
            <a:ext cx="1228500" cy="4977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/>
          <p:cNvSpPr txBox="1"/>
          <p:nvPr/>
        </p:nvSpPr>
        <p:spPr>
          <a:xfrm>
            <a:off x="3128023" y="67100"/>
            <a:ext cx="58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헤더</a:t>
            </a:r>
            <a:endParaRPr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588" y="1269363"/>
            <a:ext cx="6836074" cy="14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600" y="4523426"/>
            <a:ext cx="8839198" cy="366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5000" y="2685163"/>
            <a:ext cx="1487028" cy="1773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23760" y="2318372"/>
            <a:ext cx="980324" cy="3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1400" y="2275125"/>
            <a:ext cx="980325" cy="3448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p16"/>
          <p:cNvCxnSpPr/>
          <p:nvPr/>
        </p:nvCxnSpPr>
        <p:spPr>
          <a:xfrm>
            <a:off x="4081875" y="1992000"/>
            <a:ext cx="139500" cy="872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2" name="Google Shape;102;p16"/>
          <p:cNvCxnSpPr/>
          <p:nvPr/>
        </p:nvCxnSpPr>
        <p:spPr>
          <a:xfrm flipH="1">
            <a:off x="4176825" y="2004200"/>
            <a:ext cx="213000" cy="523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" name="Google Shape;103;p16"/>
          <p:cNvSpPr txBox="1"/>
          <p:nvPr/>
        </p:nvSpPr>
        <p:spPr>
          <a:xfrm>
            <a:off x="4081875" y="2771850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[2]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4010200" y="3104500"/>
            <a:ext cx="1984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아이디, 설정아이콘 클릭시</a:t>
            </a:r>
            <a:endParaRPr sz="1200" b="1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환경설정</a:t>
            </a:r>
            <a:endParaRPr sz="1200" b="1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2035100" y="2302925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[1]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270225" y="3828800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[4]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270225" y="4142788"/>
            <a:ext cx="3614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마우스 스크롤 시 작은 헤더로 상단에 고정</a:t>
            </a:r>
            <a:endParaRPr sz="1200" b="1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1146950" y="2771850"/>
            <a:ext cx="2489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마우스 오버시 텍스트보이기</a:t>
            </a:r>
            <a:endParaRPr sz="1200" b="1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4899175" y="2247425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[1]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7533000" y="2756400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[3]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7533000" y="3104500"/>
            <a:ext cx="165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환경설정 창 외부 클릭시 창다음</a:t>
            </a:r>
            <a:endParaRPr sz="1200" b="1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400" y="2273725"/>
            <a:ext cx="3657400" cy="2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4225" y="318789"/>
            <a:ext cx="1651500" cy="20002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" name="Google Shape;118;p17"/>
          <p:cNvCxnSpPr/>
          <p:nvPr/>
        </p:nvCxnSpPr>
        <p:spPr>
          <a:xfrm>
            <a:off x="0" y="713175"/>
            <a:ext cx="2166600" cy="6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" name="Google Shape;119;p17"/>
          <p:cNvSpPr txBox="1"/>
          <p:nvPr/>
        </p:nvSpPr>
        <p:spPr>
          <a:xfrm>
            <a:off x="383600" y="165375"/>
            <a:ext cx="165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개발내용</a:t>
            </a:r>
            <a:endParaRPr sz="24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" name="Google Shape;120;p17"/>
          <p:cNvSpPr/>
          <p:nvPr/>
        </p:nvSpPr>
        <p:spPr>
          <a:xfrm>
            <a:off x="615926" y="869422"/>
            <a:ext cx="1047300" cy="2670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7"/>
          <p:cNvSpPr/>
          <p:nvPr/>
        </p:nvSpPr>
        <p:spPr>
          <a:xfrm>
            <a:off x="246200" y="864850"/>
            <a:ext cx="327000" cy="9081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7"/>
          <p:cNvSpPr/>
          <p:nvPr/>
        </p:nvSpPr>
        <p:spPr>
          <a:xfrm>
            <a:off x="617080" y="1165998"/>
            <a:ext cx="1047300" cy="6072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7"/>
          <p:cNvSpPr txBox="1"/>
          <p:nvPr/>
        </p:nvSpPr>
        <p:spPr>
          <a:xfrm>
            <a:off x="246201" y="887950"/>
            <a:ext cx="3270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사이드바</a:t>
            </a:r>
            <a:endParaRPr sz="11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4" name="Google Shape;124;p17"/>
          <p:cNvGrpSpPr/>
          <p:nvPr/>
        </p:nvGrpSpPr>
        <p:grpSpPr>
          <a:xfrm>
            <a:off x="6600407" y="350976"/>
            <a:ext cx="1756830" cy="4086926"/>
            <a:chOff x="1661350" y="1365100"/>
            <a:chExt cx="1192932" cy="3065501"/>
          </a:xfrm>
        </p:grpSpPr>
        <p:pic>
          <p:nvPicPr>
            <p:cNvPr id="125" name="Google Shape;125;p17"/>
            <p:cNvPicPr preferRelativeResize="0"/>
            <p:nvPr/>
          </p:nvPicPr>
          <p:blipFill rotWithShape="1">
            <a:blip r:embed="rId5">
              <a:alphaModFix/>
            </a:blip>
            <a:srcRect r="63266"/>
            <a:stretch/>
          </p:blipFill>
          <p:spPr>
            <a:xfrm>
              <a:off x="1661358" y="1365100"/>
              <a:ext cx="1192924" cy="3065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17"/>
            <p:cNvSpPr/>
            <p:nvPr/>
          </p:nvSpPr>
          <p:spPr>
            <a:xfrm>
              <a:off x="1661350" y="1365150"/>
              <a:ext cx="1157400" cy="30654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7" name="Google Shape;127;p17"/>
          <p:cNvCxnSpPr/>
          <p:nvPr/>
        </p:nvCxnSpPr>
        <p:spPr>
          <a:xfrm rot="10800000" flipH="1">
            <a:off x="6098600" y="2173000"/>
            <a:ext cx="465900" cy="10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8" name="Google Shape;128;p17"/>
          <p:cNvSpPr txBox="1"/>
          <p:nvPr/>
        </p:nvSpPr>
        <p:spPr>
          <a:xfrm rot="10800000" flipH="1">
            <a:off x="4519175" y="1902875"/>
            <a:ext cx="1641600" cy="400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203550" y="2081625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[1]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5149150" y="2319000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[</a:t>
            </a:r>
            <a:r>
              <a:rPr lang="ko" sz="8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ko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ko" sz="9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ko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]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261050" y="1918325"/>
            <a:ext cx="310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프로필 상단의 로고를 클릭(열고 닫기)</a:t>
            </a:r>
            <a:endParaRPr sz="1200" b="1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4745050" y="2621750"/>
            <a:ext cx="208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목록</a:t>
            </a:r>
            <a:r>
              <a:rPr lang="ko" sz="5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ko" sz="12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및</a:t>
            </a:r>
            <a:r>
              <a:rPr lang="ko" sz="3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ko" sz="12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상세</a:t>
            </a:r>
            <a:r>
              <a:rPr lang="ko" sz="10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ko" sz="12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메뉴</a:t>
            </a:r>
            <a:endParaRPr sz="1200" b="1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    선택 가능</a:t>
            </a:r>
            <a:endParaRPr sz="1200" b="1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17"/>
          <p:cNvSpPr/>
          <p:nvPr/>
        </p:nvSpPr>
        <p:spPr>
          <a:xfrm>
            <a:off x="590400" y="2219725"/>
            <a:ext cx="283800" cy="267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1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18"/>
          <p:cNvCxnSpPr/>
          <p:nvPr/>
        </p:nvCxnSpPr>
        <p:spPr>
          <a:xfrm>
            <a:off x="0" y="713175"/>
            <a:ext cx="2166600" cy="6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18"/>
          <p:cNvSpPr txBox="1"/>
          <p:nvPr/>
        </p:nvSpPr>
        <p:spPr>
          <a:xfrm>
            <a:off x="383600" y="165375"/>
            <a:ext cx="165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개발내용</a:t>
            </a:r>
            <a:endParaRPr sz="24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18"/>
          <p:cNvSpPr/>
          <p:nvPr/>
        </p:nvSpPr>
        <p:spPr>
          <a:xfrm>
            <a:off x="615926" y="869422"/>
            <a:ext cx="1047300" cy="2670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8"/>
          <p:cNvSpPr/>
          <p:nvPr/>
        </p:nvSpPr>
        <p:spPr>
          <a:xfrm>
            <a:off x="246200" y="864850"/>
            <a:ext cx="327000" cy="9081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8"/>
          <p:cNvSpPr/>
          <p:nvPr/>
        </p:nvSpPr>
        <p:spPr>
          <a:xfrm>
            <a:off x="617080" y="1165998"/>
            <a:ext cx="1047300" cy="6072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8"/>
          <p:cNvSpPr txBox="1"/>
          <p:nvPr/>
        </p:nvSpPr>
        <p:spPr>
          <a:xfrm>
            <a:off x="246201" y="887950"/>
            <a:ext cx="3270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사이드바</a:t>
            </a:r>
            <a:endParaRPr sz="11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4" name="Google Shape;144;p18"/>
          <p:cNvPicPr preferRelativeResize="0"/>
          <p:nvPr/>
        </p:nvPicPr>
        <p:blipFill rotWithShape="1">
          <a:blip r:embed="rId3">
            <a:alphaModFix/>
          </a:blip>
          <a:srcRect l="18836" t="6448" r="20539" b="5701"/>
          <a:stretch/>
        </p:blipFill>
        <p:spPr>
          <a:xfrm>
            <a:off x="5560225" y="1773200"/>
            <a:ext cx="3325502" cy="305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8"/>
          <p:cNvPicPr preferRelativeResize="0"/>
          <p:nvPr/>
        </p:nvPicPr>
        <p:blipFill rotWithShape="1">
          <a:blip r:embed="rId4">
            <a:alphaModFix/>
          </a:blip>
          <a:srcRect l="18044" t="6403" r="49716" b="2513"/>
          <a:stretch/>
        </p:blipFill>
        <p:spPr>
          <a:xfrm>
            <a:off x="3414900" y="763825"/>
            <a:ext cx="2088427" cy="305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/>
          <p:cNvPicPr preferRelativeResize="0"/>
          <p:nvPr/>
        </p:nvPicPr>
        <p:blipFill rotWithShape="1">
          <a:blip r:embed="rId4">
            <a:alphaModFix/>
          </a:blip>
          <a:srcRect l="-388" t="6691" r="81356" b="25234"/>
          <a:stretch/>
        </p:blipFill>
        <p:spPr>
          <a:xfrm>
            <a:off x="1731700" y="763825"/>
            <a:ext cx="1808750" cy="410477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/>
          <p:nvPr/>
        </p:nvSpPr>
        <p:spPr>
          <a:xfrm>
            <a:off x="2129100" y="3440800"/>
            <a:ext cx="1285800" cy="400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p18"/>
          <p:cNvSpPr txBox="1"/>
          <p:nvPr/>
        </p:nvSpPr>
        <p:spPr>
          <a:xfrm>
            <a:off x="418913" y="3410013"/>
            <a:ext cx="13500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게시판명 클릭시, 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 게시판 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 보이기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200" b="1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" name="Google Shape;149;p18"/>
          <p:cNvSpPr txBox="1"/>
          <p:nvPr/>
        </p:nvSpPr>
        <p:spPr>
          <a:xfrm>
            <a:off x="155300" y="3373338"/>
            <a:ext cx="47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[3]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0" name="Google Shape;150;p18"/>
          <p:cNvCxnSpPr/>
          <p:nvPr/>
        </p:nvCxnSpPr>
        <p:spPr>
          <a:xfrm>
            <a:off x="5072550" y="3609325"/>
            <a:ext cx="558600" cy="481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1" name="Google Shape;151;p18"/>
          <p:cNvSpPr/>
          <p:nvPr/>
        </p:nvSpPr>
        <p:spPr>
          <a:xfrm>
            <a:off x="3540450" y="1844575"/>
            <a:ext cx="1740300" cy="1764900"/>
          </a:xfrm>
          <a:prstGeom prst="flowChartAlternateProcess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8"/>
          <p:cNvSpPr/>
          <p:nvPr/>
        </p:nvSpPr>
        <p:spPr>
          <a:xfrm>
            <a:off x="5631200" y="2892025"/>
            <a:ext cx="3210300" cy="1861200"/>
          </a:xfrm>
          <a:prstGeom prst="flowChartAlternateProcess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Google Shape;157;p19"/>
          <p:cNvCxnSpPr/>
          <p:nvPr/>
        </p:nvCxnSpPr>
        <p:spPr>
          <a:xfrm>
            <a:off x="0" y="713175"/>
            <a:ext cx="2166600" cy="6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9"/>
          <p:cNvSpPr txBox="1"/>
          <p:nvPr/>
        </p:nvSpPr>
        <p:spPr>
          <a:xfrm>
            <a:off x="383600" y="165375"/>
            <a:ext cx="165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개발내용</a:t>
            </a:r>
            <a:endParaRPr sz="24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" name="Google Shape;159;p19"/>
          <p:cNvSpPr/>
          <p:nvPr/>
        </p:nvSpPr>
        <p:spPr>
          <a:xfrm>
            <a:off x="845374" y="1138961"/>
            <a:ext cx="1731600" cy="3393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9"/>
          <p:cNvSpPr/>
          <p:nvPr/>
        </p:nvSpPr>
        <p:spPr>
          <a:xfrm>
            <a:off x="272150" y="1138950"/>
            <a:ext cx="540600" cy="11541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9"/>
          <p:cNvSpPr/>
          <p:nvPr/>
        </p:nvSpPr>
        <p:spPr>
          <a:xfrm>
            <a:off x="845374" y="1539490"/>
            <a:ext cx="1731600" cy="7713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9"/>
          <p:cNvSpPr txBox="1"/>
          <p:nvPr/>
        </p:nvSpPr>
        <p:spPr>
          <a:xfrm>
            <a:off x="1359650" y="1679450"/>
            <a:ext cx="1460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</a:t>
            </a:r>
            <a:endParaRPr sz="15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3" name="Google Shape;163;p19"/>
          <p:cNvPicPr preferRelativeResize="0"/>
          <p:nvPr/>
        </p:nvPicPr>
        <p:blipFill rotWithShape="1">
          <a:blip r:embed="rId3">
            <a:alphaModFix/>
          </a:blip>
          <a:srcRect l="1283" t="13427"/>
          <a:stretch/>
        </p:blipFill>
        <p:spPr>
          <a:xfrm>
            <a:off x="2880663" y="19652"/>
            <a:ext cx="4363025" cy="270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425" y="2571740"/>
            <a:ext cx="2360549" cy="221097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9"/>
          <p:cNvSpPr/>
          <p:nvPr/>
        </p:nvSpPr>
        <p:spPr>
          <a:xfrm>
            <a:off x="748400" y="3698700"/>
            <a:ext cx="2166600" cy="1120500"/>
          </a:xfrm>
          <a:prstGeom prst="flowChartAlternateProcess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6" name="Google Shape;16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2950" y="2771899"/>
            <a:ext cx="3318200" cy="18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/>
          <p:nvPr/>
        </p:nvSpPr>
        <p:spPr>
          <a:xfrm>
            <a:off x="2915000" y="3889500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[1]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68" name="Google Shape;168;p19"/>
          <p:cNvCxnSpPr/>
          <p:nvPr/>
        </p:nvCxnSpPr>
        <p:spPr>
          <a:xfrm flipH="1">
            <a:off x="3066325" y="2771850"/>
            <a:ext cx="1228500" cy="1021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9" name="Google Shape;169;p19"/>
          <p:cNvCxnSpPr>
            <a:endCxn id="170" idx="1"/>
          </p:cNvCxnSpPr>
          <p:nvPr/>
        </p:nvCxnSpPr>
        <p:spPr>
          <a:xfrm>
            <a:off x="5532275" y="2805700"/>
            <a:ext cx="1311900" cy="1702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1" name="Google Shape;171;p19"/>
          <p:cNvSpPr/>
          <p:nvPr/>
        </p:nvSpPr>
        <p:spPr>
          <a:xfrm>
            <a:off x="3895425" y="2371650"/>
            <a:ext cx="2411400" cy="400200"/>
          </a:xfrm>
          <a:prstGeom prst="flowChartAlternateProcess">
            <a:avLst/>
          </a:prstGeom>
          <a:noFill/>
          <a:ln w="28575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9"/>
          <p:cNvSpPr txBox="1"/>
          <p:nvPr/>
        </p:nvSpPr>
        <p:spPr>
          <a:xfrm>
            <a:off x="5122650" y="4308100"/>
            <a:ext cx="45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[2]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0" name="Google Shape;170;p19"/>
          <p:cNvSpPr/>
          <p:nvPr/>
        </p:nvSpPr>
        <p:spPr>
          <a:xfrm>
            <a:off x="6844175" y="4338550"/>
            <a:ext cx="861300" cy="339300"/>
          </a:xfrm>
          <a:prstGeom prst="flowChartAlternateProcess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9"/>
          <p:cNvSpPr txBox="1"/>
          <p:nvPr/>
        </p:nvSpPr>
        <p:spPr>
          <a:xfrm>
            <a:off x="3179625" y="3889500"/>
            <a:ext cx="1311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더보기 클릭시 컨텐츠(사진) 추가</a:t>
            </a:r>
            <a:endParaRPr sz="1200" b="1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p19"/>
          <p:cNvSpPr txBox="1"/>
          <p:nvPr/>
        </p:nvSpPr>
        <p:spPr>
          <a:xfrm>
            <a:off x="5397500" y="4338550"/>
            <a:ext cx="1311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컨텐츠가 없을 때 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No Content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p19"/>
          <p:cNvSpPr txBox="1"/>
          <p:nvPr/>
        </p:nvSpPr>
        <p:spPr>
          <a:xfrm>
            <a:off x="7705475" y="962250"/>
            <a:ext cx="990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사진 클릭시, 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새창에서 사진 띄우기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p19"/>
          <p:cNvSpPr txBox="1"/>
          <p:nvPr/>
        </p:nvSpPr>
        <p:spPr>
          <a:xfrm>
            <a:off x="7417150" y="962250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[3]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" name="Google Shape;177;p19"/>
          <p:cNvSpPr/>
          <p:nvPr/>
        </p:nvSpPr>
        <p:spPr>
          <a:xfrm>
            <a:off x="6101925" y="306350"/>
            <a:ext cx="945000" cy="947700"/>
          </a:xfrm>
          <a:prstGeom prst="flowChartAlternateProcess">
            <a:avLst/>
          </a:prstGeom>
          <a:noFill/>
          <a:ln w="28575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8" name="Google Shape;178;p19"/>
          <p:cNvCxnSpPr/>
          <p:nvPr/>
        </p:nvCxnSpPr>
        <p:spPr>
          <a:xfrm>
            <a:off x="7046950" y="909375"/>
            <a:ext cx="370200" cy="274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시연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" name="Google Shape;184;p20"/>
          <p:cNvSpPr txBox="1"/>
          <p:nvPr/>
        </p:nvSpPr>
        <p:spPr>
          <a:xfrm>
            <a:off x="4749825" y="2687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Google Shape;189;p21"/>
          <p:cNvCxnSpPr/>
          <p:nvPr/>
        </p:nvCxnSpPr>
        <p:spPr>
          <a:xfrm rot="10800000" flipH="1">
            <a:off x="0" y="711075"/>
            <a:ext cx="2514000" cy="2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" name="Google Shape;190;p21"/>
          <p:cNvSpPr txBox="1"/>
          <p:nvPr/>
        </p:nvSpPr>
        <p:spPr>
          <a:xfrm>
            <a:off x="292650" y="165375"/>
            <a:ext cx="3114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사용한 IT기술</a:t>
            </a:r>
            <a:endParaRPr sz="24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1" name="Google Shape;1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75" y="1386525"/>
            <a:ext cx="4218300" cy="34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3925" y="3028663"/>
            <a:ext cx="2882125" cy="122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8475" y="756325"/>
            <a:ext cx="2973025" cy="156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 txBox="1"/>
          <p:nvPr/>
        </p:nvSpPr>
        <p:spPr>
          <a:xfrm>
            <a:off x="412600" y="832425"/>
            <a:ext cx="320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1.스크롤시 작은헤더로 상단 고정</a:t>
            </a:r>
            <a:endParaRPr sz="12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window.onscroll=function(){}</a:t>
            </a:r>
            <a:endParaRPr sz="12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p21"/>
          <p:cNvSpPr txBox="1"/>
          <p:nvPr/>
        </p:nvSpPr>
        <p:spPr>
          <a:xfrm>
            <a:off x="4919875" y="278325"/>
            <a:ext cx="3763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2.마우스오버시 말풍선, 클릭시 모달창 오픈 </a:t>
            </a:r>
            <a:endParaRPr sz="12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.addEventListener()</a:t>
            </a:r>
            <a:endParaRPr sz="12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p21"/>
          <p:cNvSpPr txBox="1"/>
          <p:nvPr/>
        </p:nvSpPr>
        <p:spPr>
          <a:xfrm>
            <a:off x="5038475" y="2518363"/>
            <a:ext cx="2452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3.모달창 외부 클릭시 창닫음</a:t>
            </a:r>
            <a:endParaRPr sz="12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window.addEventListener()</a:t>
            </a:r>
            <a:endParaRPr sz="12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" name="Google Shape;197;p21"/>
          <p:cNvSpPr txBox="1"/>
          <p:nvPr/>
        </p:nvSpPr>
        <p:spPr>
          <a:xfrm>
            <a:off x="5164425" y="4417488"/>
            <a:ext cx="2452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4.아이콘사이트 icon8.com</a:t>
            </a:r>
            <a:endParaRPr sz="12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822</Words>
  <Application>Microsoft Office PowerPoint</Application>
  <PresentationFormat>화면 슬라이드 쇼(16:9)</PresentationFormat>
  <Paragraphs>184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Malgun Gothic</vt:lpstr>
      <vt:lpstr>Open Sans</vt:lpstr>
      <vt:lpstr>Arial</vt:lpstr>
      <vt:lpstr>Economica</vt:lpstr>
      <vt:lpstr>Luxe</vt:lpstr>
      <vt:lpstr>My Gallery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시연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Gallery</dc:title>
  <cp:lastModifiedBy>admin</cp:lastModifiedBy>
  <cp:revision>1</cp:revision>
  <dcterms:modified xsi:type="dcterms:W3CDTF">2022-11-22T06:43:17Z</dcterms:modified>
</cp:coreProperties>
</file>